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7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slideLayouts/slideLayout5.xml" ContentType="application/vnd.openxmlformats-officedocument.presentationml.slideLayout+xml"/>
  <Override PartName="/ppt/notesSlides/notesSlide8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revisionInfo.xml" ContentType="application/vnd.ms-powerpoint.revisioninfo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6" r:id="rId2"/>
    <p:sldId id="262" r:id="rId3"/>
    <p:sldId id="267" r:id="rId4"/>
    <p:sldId id="268" r:id="rId5"/>
    <p:sldId id="269" r:id="rId6"/>
    <p:sldId id="289" r:id="rId7"/>
    <p:sldId id="270" r:id="rId8"/>
    <p:sldId id="288" r:id="rId9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3F3DAB-D43C-6347-9D11-91CEA5CC9168}" v="21" dt="2022-05-22T15:03:14.6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605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2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1FCC9B-07C0-8641-973B-9FFDB768E064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FE756-F27D-6B48-8868-690A94E108F0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174021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85744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141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38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0736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6172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" name="Google Shape;1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493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36684-D10B-BBEF-43B6-40A9804B9A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3F1F55-ACCD-BA67-A04D-91AB13F549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12A60-0847-929E-8CBD-841AB6C88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86D64-5C3C-6C63-EC84-EDFDEC2FA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73DB4-A3D9-5BD0-15B8-458ECEBE8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061731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88DD6-E28C-BB69-F4A9-9DF8D7FA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FAC184-9143-F8D6-70BA-CAB75B4621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7AF28-3725-1BC2-30C5-5ABCCBF1F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6C8A5-D4C2-3A21-027A-49CBC515B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F6655-97C4-5204-F6BD-179092C8C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57130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4C99ED-CA67-198D-065D-8687AA066B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70BECE-A5E4-3FFA-A4CD-D00B042F3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166B3-FE3E-B0DD-611A-DFDACB40A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AF57D-377B-B1F2-9466-E92F8FFD9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B2087-6EF4-7158-6497-BCA869F09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5670266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/>
              <a:t>‹#›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7326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AC374-954E-B352-A22D-A2A9D9141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21ADC-2B2D-EF7B-9CA4-B3522E9F9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3688B-23D5-DA2B-7E22-B220A9CD4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3C23D-6266-0971-24B2-3C86D0B8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C7CF0-2DC3-C9E7-6CD4-701D0D2D9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959522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05532-9CC7-CA56-76A8-6FAF670E0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6871E-DA27-6391-07B8-E10776139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8827C1-EA66-01C3-D9FA-5AF4C96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6A8E9-2819-67E5-2E18-DF65F0553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B615C-5A73-0590-25C1-EF19EE7B1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352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35C87-1490-3579-1C5E-FCE220BE4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614F1-BF5F-715E-0CA3-B54A60330E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8655E7-7271-2369-89DC-CBBB4B2A9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03282-BE02-01F2-08A5-496C7324E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7B217A-4107-367C-1118-6AEDB2462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8B8727-64F4-11A8-00E7-773069940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202143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A9F9F-5A07-EE8B-36D3-6D112EAEC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62F20-25C6-2979-F86A-10D9206A6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64C55A-5B40-6F32-5D45-1644C5BFE7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D1F977-36C3-7E44-B3E4-D8B1D4F2A3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88396B-7724-81C2-F291-459CD785AC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64E0FD-14C8-B92C-41FB-91418972C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8DF989-9689-05DF-F2C0-6B71D7624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5C0C8F-BC13-E7F8-F207-0DE4E1C94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332390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E0E2B-BD70-5D90-5F15-4E28C8C8D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F01500-9935-5A67-F9EB-61179F2C0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73C679-BCCE-BB5E-9692-3A44C0191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D3806-2135-CA5A-8ECA-7C3AE6F3B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213489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2C4FD8-5D37-06C1-0ACD-169387E0A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39615E-B1F6-C9E3-5B89-C9BB15C09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147F84-47CB-46F5-5E7F-ED2E2D1A8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552314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147B6-4DCD-0121-F415-46711F1F8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C8F0C-3976-3780-CDB8-77903BADF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261857-0909-B238-84BB-51A019931F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756064-2B9B-4924-5D3A-90CA5DD00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D8EA03-E855-D9C0-0291-C74893D52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F4441-180C-7687-88F1-3C1540348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448790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BCE4E-514A-30D5-E619-F5DE60A20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175DE9-B93F-7414-0087-170AA6E628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78D6F-ECD0-681D-D99A-6CBD08E9F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03AB99-10F4-C722-0AFE-4B8F2B6E7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0B453F-15F7-3018-1830-9591D2C81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31C68D-2126-D981-809F-3278BB35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649711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31E871-FFF7-B489-CDF2-54E8EF35D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9540D3-63E2-4703-0505-BE2C34A2F5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0FF41-F975-9975-5D52-0319A0F663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F2260-F081-B94A-BEB7-B9E8DB4B0143}" type="datetimeFigureOut">
              <a:rPr lang="en-BR" smtClean="0"/>
              <a:t>06/06/22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27B09-1A19-5463-F21A-BB062320D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F093F-E985-9530-D293-3B964841AF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81C96-3F8C-D94A-A636-566A97D3982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726612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754034" y="1974733"/>
            <a:ext cx="3878927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just">
              <a:lnSpc>
                <a:spcPct val="115000"/>
              </a:lnSpc>
              <a:spcBef>
                <a:spcPts val="1333"/>
              </a:spcBef>
              <a:buClr>
                <a:srgbClr val="000000"/>
              </a:buClr>
              <a:buSzPts val="2400"/>
            </a:pP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 que é um Layout?</a:t>
            </a:r>
            <a:endParaRPr sz="32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754033" y="848733"/>
            <a:ext cx="10689200" cy="11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en-US" sz="5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Layout</a:t>
            </a:r>
            <a:endParaRPr sz="5333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/>
              <a:t>1</a:t>
            </a:fld>
            <a:r>
              <a:rPr lang="en-US"/>
              <a:t>]</a:t>
            </a:r>
            <a:endParaRPr/>
          </a:p>
        </p:txBody>
      </p:sp>
      <p:sp>
        <p:nvSpPr>
          <p:cNvPr id="5" name="Google Shape;203;g109ffa863cd_0_328">
            <a:extLst>
              <a:ext uri="{FF2B5EF4-FFF2-40B4-BE49-F238E27FC236}">
                <a16:creationId xmlns:a16="http://schemas.microsoft.com/office/drawing/2014/main" id="{82CA5674-8AF8-A050-8DC3-2E116B4273DB}"/>
              </a:ext>
            </a:extLst>
          </p:cNvPr>
          <p:cNvSpPr txBox="1"/>
          <p:nvPr/>
        </p:nvSpPr>
        <p:spPr>
          <a:xfrm>
            <a:off x="754034" y="2441211"/>
            <a:ext cx="3878927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just">
              <a:lnSpc>
                <a:spcPct val="115000"/>
              </a:lnSpc>
              <a:spcBef>
                <a:spcPts val="1333"/>
              </a:spcBef>
              <a:buClr>
                <a:srgbClr val="000000"/>
              </a:buClr>
              <a:buSzPts val="2400"/>
            </a:pPr>
            <a:r>
              <a:rPr lang="en-US" sz="2133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Exemplos de Layouts</a:t>
            </a:r>
            <a:endParaRPr sz="2133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D21586C0-B564-E1AB-8130-C291C5F5F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994" y="1177898"/>
            <a:ext cx="4502205" cy="45022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"/>
          <p:cNvSpPr txBox="1"/>
          <p:nvPr/>
        </p:nvSpPr>
        <p:spPr>
          <a:xfrm>
            <a:off x="754033" y="2476967"/>
            <a:ext cx="10689200" cy="3856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101597" lvl="1" algn="just">
              <a:buClr>
                <a:srgbClr val="000000"/>
              </a:buClr>
              <a:buSzPts val="1600"/>
            </a:pP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É um </a:t>
            </a:r>
            <a:r>
              <a:rPr lang="en-US" sz="32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esboço</a:t>
            </a: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ou </a:t>
            </a:r>
            <a:r>
              <a:rPr lang="en-US" sz="32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rascunho</a:t>
            </a: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que </a:t>
            </a:r>
            <a:r>
              <a:rPr lang="en-US" sz="32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mostra</a:t>
            </a: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 </a:t>
            </a:r>
            <a:r>
              <a:rPr lang="en-US" sz="32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estrutura</a:t>
            </a: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física</a:t>
            </a: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uma página de </a:t>
            </a:r>
            <a:r>
              <a:rPr lang="en-US" sz="32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jornal</a:t>
            </a: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32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revista</a:t>
            </a: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ou página de website.</a:t>
            </a:r>
          </a:p>
          <a:p>
            <a:pPr marL="101597" lvl="1" algn="just">
              <a:buClr>
                <a:srgbClr val="000000"/>
              </a:buClr>
              <a:buSzPts val="1600"/>
            </a:pPr>
            <a:endParaRPr lang="en-US" sz="32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597" lvl="1" algn="just">
              <a:buClr>
                <a:srgbClr val="000000"/>
              </a:buClr>
              <a:buSzPts val="1600"/>
            </a:pP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Ele </a:t>
            </a:r>
            <a:r>
              <a:rPr lang="en-US" sz="32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engloba</a:t>
            </a: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elementos como: textos, gráficos, imagens e </a:t>
            </a:r>
            <a:r>
              <a:rPr lang="en-US" sz="32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formas</a:t>
            </a: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que complete em determinado espaço.</a:t>
            </a:r>
          </a:p>
        </p:txBody>
      </p:sp>
      <p:sp>
        <p:nvSpPr>
          <p:cNvPr id="169" name="Google Shape;169;p3"/>
          <p:cNvSpPr txBox="1"/>
          <p:nvPr/>
        </p:nvSpPr>
        <p:spPr>
          <a:xfrm>
            <a:off x="754033" y="848733"/>
            <a:ext cx="10689200" cy="11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en-US" sz="5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Layout</a:t>
            </a:r>
            <a:endParaRPr sz="5333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0" name="Google Shape;170;p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/>
              <a:t>2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"/>
          <p:cNvSpPr txBox="1"/>
          <p:nvPr/>
        </p:nvSpPr>
        <p:spPr>
          <a:xfrm>
            <a:off x="754033" y="2476967"/>
            <a:ext cx="10689200" cy="3856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101597" lvl="1" algn="just">
              <a:buClr>
                <a:srgbClr val="000000"/>
              </a:buClr>
              <a:buSzPts val="1600"/>
            </a:pP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Layout em português significa: espaço, arranjo, esquema, design ou projeto.</a:t>
            </a:r>
          </a:p>
          <a:p>
            <a:pPr marL="101597" lvl="1" algn="just">
              <a:buClr>
                <a:srgbClr val="000000"/>
              </a:buClr>
              <a:buSzPts val="1600"/>
            </a:pPr>
            <a:endParaRPr lang="en-US" sz="32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597" lvl="1" algn="just">
              <a:buClr>
                <a:srgbClr val="000000"/>
              </a:buClr>
              <a:buSzPts val="1600"/>
            </a:pP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 ver alguns </a:t>
            </a:r>
            <a:r>
              <a:rPr lang="en-US" sz="32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exemplos</a:t>
            </a:r>
            <a:r>
              <a:rPr lang="en-US" sz="32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</p:txBody>
      </p:sp>
      <p:sp>
        <p:nvSpPr>
          <p:cNvPr id="169" name="Google Shape;169;p3"/>
          <p:cNvSpPr txBox="1"/>
          <p:nvPr/>
        </p:nvSpPr>
        <p:spPr>
          <a:xfrm>
            <a:off x="754033" y="848733"/>
            <a:ext cx="10689200" cy="11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en-US" sz="5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Qual a tradução de Layout?</a:t>
            </a:r>
            <a:endParaRPr sz="5333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0" name="Google Shape;170;p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/>
              <a:t>3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57834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F7FE33F-9659-3FEA-7AAD-9EB07CE1D3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8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70" name="Google Shape;17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[</a:t>
            </a:r>
            <a:fld id="{00000000-1234-1234-1234-123412341234}" type="slidenum"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4</a:t>
            </a:fld>
            <a:r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305885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Rectangle 1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971F49C-B0BE-BBA5-326B-CF68FB70F2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55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70" name="Google Shape;17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[</a:t>
            </a:r>
            <a:fld id="{00000000-1234-1234-1234-123412341234}" type="slidenum"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5</a:t>
            </a:fld>
            <a:r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864754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4BE31D5F-0A64-A06D-72DA-5BEE321952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42" b="654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70" name="Google Shape;17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[</a:t>
            </a:r>
            <a:fld id="{00000000-1234-1234-1234-123412341234}" type="slidenum"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6</a:t>
            </a:fld>
            <a:r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175206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78B34BA-2342-BB3C-D870-5610EDA81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65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70" name="Google Shape;17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[</a:t>
            </a:r>
            <a:fld id="{00000000-1234-1234-1234-123412341234}" type="slidenum"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7</a:t>
            </a:fld>
            <a:r>
              <a:rPr lang="en-US" sz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606960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4A4F9B4-6A65-A680-6FAC-6AA9FA3F1295}"/>
              </a:ext>
            </a:extLst>
          </p:cNvPr>
          <p:cNvGrpSpPr/>
          <p:nvPr/>
        </p:nvGrpSpPr>
        <p:grpSpPr>
          <a:xfrm>
            <a:off x="1360580" y="2834739"/>
            <a:ext cx="9470840" cy="1188523"/>
            <a:chOff x="1020435" y="2250909"/>
            <a:chExt cx="7103130" cy="891392"/>
          </a:xfrm>
        </p:grpSpPr>
        <p:sp>
          <p:nvSpPr>
            <p:cNvPr id="18" name="Google Shape;18;p2"/>
            <p:cNvSpPr txBox="1"/>
            <p:nvPr/>
          </p:nvSpPr>
          <p:spPr>
            <a:xfrm>
              <a:off x="1020435" y="2883101"/>
              <a:ext cx="7103130" cy="25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2000"/>
              </a:pPr>
              <a:r>
                <a:rPr lang="en-US" sz="5333" dirty="0">
                  <a:solidFill>
                    <a:srgbClr val="181818"/>
                  </a:solidFill>
                  <a:latin typeface="Calibri"/>
                  <a:ea typeface="Calibri"/>
                  <a:cs typeface="Calibri"/>
                  <a:sym typeface="Calibri"/>
                </a:rPr>
                <a:t>Até a próxima aula</a:t>
              </a:r>
              <a:endParaRPr sz="5333" dirty="0">
                <a:solidFill>
                  <a:srgbClr val="181818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0D95AFAF-13F3-25FD-40E9-762D58DC5FE8}"/>
                </a:ext>
              </a:extLst>
            </p:cNvPr>
            <p:cNvSpPr/>
            <p:nvPr/>
          </p:nvSpPr>
          <p:spPr>
            <a:xfrm>
              <a:off x="3486646" y="2250909"/>
              <a:ext cx="2170707" cy="367720"/>
            </a:xfrm>
            <a:prstGeom prst="roundRect">
              <a:avLst>
                <a:gd name="adj" fmla="val 50000"/>
              </a:avLst>
            </a:prstGeom>
            <a:solidFill>
              <a:srgbClr val="EE4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BR" sz="2400" spc="800" dirty="0"/>
                <a:t>OBRIGADO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447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E48B58A68BE64E9120D347E3E06B3A" ma:contentTypeVersion="15" ma:contentTypeDescription="Create a new document." ma:contentTypeScope="" ma:versionID="d8fe9e3f605ab464b244c43824fd4991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2d78425168359d2cc7120d23fa4ad875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575618C8-A3A5-49D4-8853-4FE22C29D32E}"/>
</file>

<file path=customXml/itemProps2.xml><?xml version="1.0" encoding="utf-8"?>
<ds:datastoreItem xmlns:ds="http://schemas.openxmlformats.org/officeDocument/2006/customXml" ds:itemID="{07956431-9EBD-435B-983A-5DDBD4BEBC16}"/>
</file>

<file path=customXml/itemProps3.xml><?xml version="1.0" encoding="utf-8"?>
<ds:datastoreItem xmlns:ds="http://schemas.openxmlformats.org/officeDocument/2006/customXml" ds:itemID="{E078407F-54B5-4A9A-A68C-D01AEA319C30}"/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103</Words>
  <Application>Microsoft Macintosh PowerPoint</Application>
  <PresentationFormat>Widescreen</PresentationFormat>
  <Paragraphs>20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Rodrigo Alexandre Carvalho Gomes Da Silva</dc:creator>
  <cp:lastModifiedBy>Rodrigo Alexandre Carvalho Gomes Da Silva</cp:lastModifiedBy>
  <cp:revision>2</cp:revision>
  <dcterms:created xsi:type="dcterms:W3CDTF">2022-05-21T12:00:03Z</dcterms:created>
  <dcterms:modified xsi:type="dcterms:W3CDTF">2022-06-06T23:31:41Z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</Properties>
</file>

<file path=docProps/thumbnail.jpeg>
</file>